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FF"/>
    <a:srgbClr val="00FFFF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FFE41F-DBE3-A29C-BCD2-F10950B9B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D13C86B-5F79-6C0B-B7A5-1022708E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15A78C-815C-CD5A-355D-9F3ADE4C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E55011-AC2F-3F8A-EDD9-DA5B1582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9BE587-264A-1DBD-6C09-4050776F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025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3CFB9-1386-95A7-EEB9-E928785A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F22CE0-BB1D-C037-5FCB-2FD6BFE9F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81B060-ED37-CA4B-59AF-9E74BFF9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7F3E13-37BD-D01E-1C80-51D4AB9D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BAA7CC-766B-7A96-0281-46C42A52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9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45326E5-F02A-E7F0-3A7B-7EE4D3AB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FF38770-4B26-60EA-6E61-AB3796C46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23AC18-5FE3-A9EB-887C-DECD6F7D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7EDA92-40AA-3CBC-5BE8-5765514B5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21FCC6-EC4F-7EBD-B1AD-AD43310B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23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0F561-3E96-D782-DD15-7C2F3D66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5D0C7D-4389-9A17-333B-64D70B355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914639-5415-F1C7-090D-71746A69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D85857-96AE-8F11-D806-CBBC46D7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843F0C-E38C-B2FF-A1A8-4E27C7716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12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3D0FE0-8B71-1464-C628-CAE41F17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28CEF0-61C2-20E0-BE9D-3615724C6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34365E-0043-CC24-5A87-DDBA6ACA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6A2CE2-1995-86DD-ADE8-06DA0171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994D6A-642B-A198-03F5-1516500C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12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D12A4-72B1-6C8E-27F8-3A5B9910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0CE840-EF75-498A-A75D-7EFC8B106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9765D0-1DD5-AE47-52CD-D9E4C78D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3DF99D-2D83-FE70-BAFD-613F347F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931593-88B7-BFD9-6408-DC7212E4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A1AF28-3930-B9FA-8937-52DBCEB8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49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105B76-0175-7039-1313-76E3DF9C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36F63C-F3CC-34A5-766C-D0575A15F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D286805-C43B-9C6D-7BFF-C3CBBEE5C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F85D09-7053-86D0-0B42-DF64AFB0C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EE3377C-55FC-FC40-9D72-C2E05984E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045CBEA-26E1-11B0-7783-CD00DD6D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85AFAA6-62E9-F9BD-8950-4E16ADFC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8023195-DF83-1B20-2379-B5FF847E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87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602A2-27F2-2290-423F-DA9E90EC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33E575-6040-BBA5-21A7-1E3E9F338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FD5704-1CD8-28D6-2D03-76462E19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DCA2528-503D-6868-57BF-3EA11BDA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76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E2917D2-B835-39A5-1A50-9AF644B7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D83CDB-0494-2128-55CB-FE9EDA7B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484A18-F7EA-F813-EA79-6EB080EB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18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FED3AB-3A6A-2BB3-44F1-17A3BDE3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7CD57-446B-2A02-552E-D1421A812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D525F1-CA50-D930-6492-2C3DD5A6D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8E5A72-AA0D-C867-D508-7AFE4294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F25342-1A3D-6148-BD2B-27ED8985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0FB0E9-16C5-7B4D-C343-F3E529C8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5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A71FAA-3E19-2BE3-B529-ECF3F778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E5CD0E6-F91B-68E4-6490-9B9DAEB24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B72718-AA08-B895-2E12-651F336A6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10A092-D526-E703-58F7-0A0CA720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C74F3F5-79DC-C71C-8D6C-059827BE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5C49E9-72AD-A57B-AC7B-AFE94B72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73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CC48C0-DC0B-48C7-AE02-895B4338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25C893-D946-9716-A4F0-E920DD30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13DE0D-3332-AD04-7ECF-78B9824A4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FF5D7-CADA-4E53-9AC3-9659680436B0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40C7EA-BCAE-7656-165E-B297C2D9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D5CD45-DBBE-54BD-BE08-0659BA7EB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4F489E-5FB8-48AB-AC26-71B905C893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56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折れ線グラフ&#10;&#10;自動的に生成された説明">
            <a:extLst>
              <a:ext uri="{FF2B5EF4-FFF2-40B4-BE49-F238E27FC236}">
                <a16:creationId xmlns:a16="http://schemas.microsoft.com/office/drawing/2014/main" id="{5F207F63-EE6C-C376-CD06-113D60F0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1739748"/>
            <a:ext cx="2945445" cy="1080000"/>
          </a:xfrm>
          <a:prstGeom prst="rect">
            <a:avLst/>
          </a:prstGeom>
        </p:spPr>
      </p:pic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5CFDB956-4DB5-75D6-756F-48DAC3175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0" y="3410990"/>
            <a:ext cx="2944800" cy="1078250"/>
          </a:xfrm>
          <a:prstGeom prst="rect">
            <a:avLst/>
          </a:prstGeom>
        </p:spPr>
      </p:pic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A016E851-C540-CA66-D44D-3F017ABD9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1" y="30406"/>
            <a:ext cx="2945444" cy="1080000"/>
          </a:xfrm>
          <a:prstGeom prst="rect">
            <a:avLst/>
          </a:prstGeom>
        </p:spPr>
      </p:pic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0CCF3980-B8D3-9071-86D6-6B7493D77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16" y="5134248"/>
            <a:ext cx="2945450" cy="108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A2FEC85-B273-76E9-71DA-904C294A94BD}"/>
              </a:ext>
            </a:extLst>
          </p:cNvPr>
          <p:cNvSpPr txBox="1"/>
          <p:nvPr/>
        </p:nvSpPr>
        <p:spPr>
          <a:xfrm>
            <a:off x="3285066" y="6180667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(d) </a:t>
            </a:r>
            <a:r>
              <a:rPr kumimoji="1" lang="ja-JP" altLang="en-US" dirty="0"/>
              <a:t>ランダム波形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5FF821-7A4A-3743-55CC-6330529BCA92}"/>
              </a:ext>
            </a:extLst>
          </p:cNvPr>
          <p:cNvSpPr txBox="1"/>
          <p:nvPr/>
        </p:nvSpPr>
        <p:spPr>
          <a:xfrm>
            <a:off x="3158066" y="1055745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kumimoji="1" lang="ja-JP" altLang="en-US" dirty="0"/>
              <a:t>平地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D8DB36-08EA-30FC-68A3-5C51801CF104}"/>
              </a:ext>
            </a:extLst>
          </p:cNvPr>
          <p:cNvSpPr txBox="1"/>
          <p:nvPr/>
        </p:nvSpPr>
        <p:spPr>
          <a:xfrm>
            <a:off x="3213099" y="2802958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(b) </a:t>
            </a:r>
            <a:r>
              <a:rPr lang="ja-JP" altLang="en-US" dirty="0"/>
              <a:t>緩い登り坂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E777A96-B9AC-84E5-2832-800A134FBF87}"/>
              </a:ext>
            </a:extLst>
          </p:cNvPr>
          <p:cNvSpPr txBox="1"/>
          <p:nvPr/>
        </p:nvSpPr>
        <p:spPr>
          <a:xfrm>
            <a:off x="3268132" y="4550171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(c) </a:t>
            </a:r>
            <a:r>
              <a:rPr lang="ja-JP" altLang="en-US" dirty="0"/>
              <a:t>急な登り坂</a:t>
            </a:r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FB76734-80C5-5F03-FE53-68BC84087F27}"/>
              </a:ext>
            </a:extLst>
          </p:cNvPr>
          <p:cNvCxnSpPr/>
          <p:nvPr/>
        </p:nvCxnSpPr>
        <p:spPr>
          <a:xfrm>
            <a:off x="7315200" y="1157681"/>
            <a:ext cx="6417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4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939B6EB-A0FE-7011-D422-2A16C555813B}"/>
              </a:ext>
            </a:extLst>
          </p:cNvPr>
          <p:cNvGrpSpPr/>
          <p:nvPr/>
        </p:nvGrpSpPr>
        <p:grpSpPr>
          <a:xfrm>
            <a:off x="3941614" y="1041919"/>
            <a:ext cx="5827439" cy="3889542"/>
            <a:chOff x="3941614" y="1067676"/>
            <a:chExt cx="5827439" cy="3889542"/>
          </a:xfrm>
        </p:grpSpPr>
        <p:pic>
          <p:nvPicPr>
            <p:cNvPr id="4" name="図 3" descr="屋内, テーブル, 項目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9714599-43BB-C466-7B74-E903A1C2B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7" r="29166"/>
            <a:stretch/>
          </p:blipFill>
          <p:spPr>
            <a:xfrm>
              <a:off x="3941614" y="1177475"/>
              <a:ext cx="3500231" cy="3661946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A0AC7938-E77F-13F5-F7A4-8267DD919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5048" y="1820587"/>
              <a:ext cx="337522" cy="4618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/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600" b="1" dirty="0"/>
                    <a:t>Hand Controllers</a:t>
                  </a:r>
                </a:p>
                <a:p>
                  <a:r>
                    <a:rPr lang="en-US" altLang="ja-JP" sz="1600" dirty="0"/>
                    <a:t>(Meta Quest2 </a:t>
                  </a:r>
                  <a14:m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lang="en-US" altLang="ja-JP" sz="1600" dirty="0"/>
                    <a:t>) 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C1B38B8-80FC-F9F3-6F89-F0F360690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89" y="1617968"/>
                  <a:ext cx="2276764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337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/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Poles</a:t>
                  </a:r>
                </a:p>
                <a:p>
                  <a:r>
                    <a:rPr kumimoji="1" lang="en-US" altLang="ja-JP" sz="1600" dirty="0"/>
                    <a:t>(3-dof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41CDE66C-D43B-3C9B-3A01-860C2C9A7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91" y="2448305"/>
                  <a:ext cx="2207491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381" t="-2190" b="-80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F7C29361-F786-AE00-D661-92734408F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9809" y="2582817"/>
              <a:ext cx="592761" cy="4991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9DF959A6-5288-39B5-D0F7-870A83CCA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7188" y="1220005"/>
              <a:ext cx="1265382" cy="4239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3CF7F5B-6ADD-AB19-2179-B4457EB329F3}"/>
                </a:ext>
              </a:extLst>
            </p:cNvPr>
            <p:cNvSpPr txBox="1"/>
            <p:nvPr/>
          </p:nvSpPr>
          <p:spPr>
            <a:xfrm>
              <a:off x="7458660" y="1067676"/>
              <a:ext cx="22767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/>
                <a:t>Wind</a:t>
              </a:r>
              <a:endParaRPr kumimoji="1" lang="en-US" altLang="ja-JP" sz="1600" b="1" dirty="0"/>
            </a:p>
            <a:p>
              <a:r>
                <a:rPr lang="en-US" altLang="ja-JP" sz="1600" dirty="0"/>
                <a:t>Units (3-dof)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/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Foot pedals</a:t>
                  </a:r>
                </a:p>
                <a:p>
                  <a:r>
                    <a:rPr kumimoji="1" lang="en-US" altLang="ja-JP" sz="1600" dirty="0"/>
                    <a:t>(2-dof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vibro-units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8A724E78-A965-F415-49BD-94AFCCBBE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660" y="4126221"/>
                  <a:ext cx="2207491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657" t="-2206" b="-882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052DE8AF-E646-A965-5862-7157BDED6C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7188" y="4228410"/>
              <a:ext cx="1265382" cy="387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E271119D-0ED7-C992-9D16-C0C16C15D2C2}"/>
                    </a:ext>
                  </a:extLst>
                </p:cNvPr>
                <p:cNvSpPr txBox="1"/>
                <p:nvPr/>
              </p:nvSpPr>
              <p:spPr>
                <a:xfrm>
                  <a:off x="7492289" y="3242547"/>
                  <a:ext cx="22074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b="1" dirty="0"/>
                    <a:t>Saddle</a:t>
                  </a:r>
                </a:p>
                <a:p>
                  <a:r>
                    <a:rPr kumimoji="1" lang="en-US" altLang="ja-JP" sz="1600" dirty="0"/>
                    <a:t>(1-dof 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r>
                    <a:rPr kumimoji="1" lang="en-US" altLang="ja-JP" sz="1600" dirty="0"/>
                    <a:t>)</a:t>
                  </a:r>
                </a:p>
                <a:p>
                  <a:r>
                    <a:rPr lang="en-US" altLang="ja-JP" sz="1600" dirty="0"/>
                    <a:t>with a vibro-unit</a:t>
                  </a:r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E271119D-0ED7-C992-9D16-C0C16C15D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289" y="3242547"/>
                  <a:ext cx="2207491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1381" t="-2206" b="-882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159C91B6-9B43-2C60-9435-F1A1FE784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8372" y="3389305"/>
              <a:ext cx="1754198" cy="1903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233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2935049-253F-E8C3-7F1E-46D4AFCB2BF3}"/>
              </a:ext>
            </a:extLst>
          </p:cNvPr>
          <p:cNvGrpSpPr/>
          <p:nvPr/>
        </p:nvGrpSpPr>
        <p:grpSpPr>
          <a:xfrm>
            <a:off x="1934450" y="1891718"/>
            <a:ext cx="6019405" cy="3779240"/>
            <a:chOff x="1934450" y="1891718"/>
            <a:chExt cx="6019405" cy="3779240"/>
          </a:xfrm>
        </p:grpSpPr>
        <p:pic>
          <p:nvPicPr>
            <p:cNvPr id="3" name="図 2" descr="レゴの人の絵&#10;&#10;低い精度で自動的に生成された説明">
              <a:extLst>
                <a:ext uri="{FF2B5EF4-FFF2-40B4-BE49-F238E27FC236}">
                  <a16:creationId xmlns:a16="http://schemas.microsoft.com/office/drawing/2014/main" id="{5B9AACE8-04FF-C11C-F8DB-A48D75A02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554" y="1891718"/>
              <a:ext cx="4743197" cy="3779240"/>
            </a:xfrm>
            <a:prstGeom prst="rect">
              <a:avLst/>
            </a:prstGeom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0BF46A5D-9292-7867-D9AC-6AB93A9B605C}"/>
                </a:ext>
              </a:extLst>
            </p:cNvPr>
            <p:cNvCxnSpPr/>
            <p:nvPr/>
          </p:nvCxnSpPr>
          <p:spPr>
            <a:xfrm>
              <a:off x="4437777" y="2625753"/>
              <a:ext cx="0" cy="684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380EE6EA-87AE-6EB4-431C-BE6BCC67D7D8}"/>
                </a:ext>
              </a:extLst>
            </p:cNvPr>
            <p:cNvCxnSpPr/>
            <p:nvPr/>
          </p:nvCxnSpPr>
          <p:spPr>
            <a:xfrm>
              <a:off x="5559106" y="2745000"/>
              <a:ext cx="0" cy="64800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4FBC7D6-210C-B2F1-A4BA-D9AC6FB69712}"/>
                </a:ext>
              </a:extLst>
            </p:cNvPr>
            <p:cNvSpPr txBox="1"/>
            <p:nvPr/>
          </p:nvSpPr>
          <p:spPr>
            <a:xfrm>
              <a:off x="5777990" y="2375668"/>
              <a:ext cx="1646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ストック伸縮</a:t>
              </a:r>
              <a:endParaRPr kumimoji="1" lang="ja-JP" altLang="en-US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2F290AD-8FF5-D11E-E773-E7F3F74576B2}"/>
                </a:ext>
              </a:extLst>
            </p:cNvPr>
            <p:cNvSpPr txBox="1"/>
            <p:nvPr/>
          </p:nvSpPr>
          <p:spPr>
            <a:xfrm>
              <a:off x="3933747" y="2007380"/>
              <a:ext cx="1646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サドルリフト</a:t>
              </a: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A35F2811-4C6A-B55C-187A-FBC2A5C90A8E}"/>
                </a:ext>
              </a:extLst>
            </p:cNvPr>
            <p:cNvCxnSpPr>
              <a:cxnSpLocks/>
            </p:cNvCxnSpPr>
            <p:nvPr/>
          </p:nvCxnSpPr>
          <p:spPr>
            <a:xfrm>
              <a:off x="4718966" y="2283854"/>
              <a:ext cx="0" cy="53006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4B940641-72B2-1646-610B-49A2C20C4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7071" y="2690992"/>
              <a:ext cx="546871" cy="287865"/>
            </a:xfrm>
            <a:prstGeom prst="straightConnector1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22FB4DD-2390-0127-812D-DEC2D825F238}"/>
                </a:ext>
              </a:extLst>
            </p:cNvPr>
            <p:cNvSpPr txBox="1"/>
            <p:nvPr/>
          </p:nvSpPr>
          <p:spPr>
            <a:xfrm>
              <a:off x="1934450" y="3496100"/>
              <a:ext cx="143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ペダル回転</a:t>
              </a:r>
            </a:p>
          </p:txBody>
        </p: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2BDCD9A4-3AE3-5112-10EF-14D7DDC9C5A4}"/>
                </a:ext>
              </a:extLst>
            </p:cNvPr>
            <p:cNvSpPr/>
            <p:nvPr/>
          </p:nvSpPr>
          <p:spPr>
            <a:xfrm>
              <a:off x="3687959" y="3680766"/>
              <a:ext cx="732950" cy="611081"/>
            </a:xfrm>
            <a:prstGeom prst="arc">
              <a:avLst>
                <a:gd name="adj1" fmla="val 14611307"/>
                <a:gd name="adj2" fmla="val 372717"/>
              </a:avLst>
            </a:prstGeom>
            <a:ln>
              <a:solidFill>
                <a:schemeClr val="accent2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0AE4D480-D2B2-B152-C30E-434BE60E6630}"/>
                </a:ext>
              </a:extLst>
            </p:cNvPr>
            <p:cNvCxnSpPr>
              <a:cxnSpLocks/>
            </p:cNvCxnSpPr>
            <p:nvPr/>
          </p:nvCxnSpPr>
          <p:spPr>
            <a:xfrm>
              <a:off x="3047697" y="3801640"/>
              <a:ext cx="1165933" cy="3036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C77182-1008-817B-EF77-CEA544995FFC}"/>
                </a:ext>
              </a:extLst>
            </p:cNvPr>
            <p:cNvSpPr txBox="1"/>
            <p:nvPr/>
          </p:nvSpPr>
          <p:spPr>
            <a:xfrm>
              <a:off x="3178619" y="4939614"/>
              <a:ext cx="143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足スライダ</a:t>
              </a:r>
              <a:endParaRPr kumimoji="1" lang="ja-JP" altLang="en-US" dirty="0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A19ACD8-7965-EC28-9532-34FCB2580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4434" y="4534494"/>
              <a:ext cx="112252" cy="426478"/>
            </a:xfrm>
            <a:prstGeom prst="line">
              <a:avLst/>
            </a:prstGeom>
            <a:ln>
              <a:solidFill>
                <a:srgbClr val="00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B601DF02-B98B-33A9-23DA-120F38C8C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308" y="4266109"/>
              <a:ext cx="741408" cy="411355"/>
            </a:xfrm>
            <a:prstGeom prst="line">
              <a:avLst/>
            </a:prstGeom>
            <a:ln>
              <a:solidFill>
                <a:srgbClr val="00FFFF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円弧 27">
              <a:extLst>
                <a:ext uri="{FF2B5EF4-FFF2-40B4-BE49-F238E27FC236}">
                  <a16:creationId xmlns:a16="http://schemas.microsoft.com/office/drawing/2014/main" id="{9C8D3A6F-CB00-2265-4DA8-6F1301272153}"/>
                </a:ext>
              </a:extLst>
            </p:cNvPr>
            <p:cNvSpPr/>
            <p:nvPr/>
          </p:nvSpPr>
          <p:spPr>
            <a:xfrm>
              <a:off x="5089445" y="3801640"/>
              <a:ext cx="673994" cy="794197"/>
            </a:xfrm>
            <a:prstGeom prst="arc">
              <a:avLst>
                <a:gd name="adj1" fmla="val 9807798"/>
                <a:gd name="adj2" fmla="val 20053839"/>
              </a:avLst>
            </a:prstGeom>
            <a:ln>
              <a:solidFill>
                <a:srgbClr val="FF00FF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36628F4-9ABD-B5DE-77EE-C0FE5E810ECD}"/>
                </a:ext>
              </a:extLst>
            </p:cNvPr>
            <p:cNvSpPr txBox="1"/>
            <p:nvPr/>
          </p:nvSpPr>
          <p:spPr>
            <a:xfrm>
              <a:off x="5638802" y="3532088"/>
              <a:ext cx="2315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ストックピッチ回転</a:t>
              </a: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8C40276-46F9-F1DB-50DA-3D2A219FA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2531" y="3801640"/>
              <a:ext cx="540539" cy="875824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D5B889B-09A2-1CE9-DA00-11F3D803A817}"/>
                </a:ext>
              </a:extLst>
            </p:cNvPr>
            <p:cNvSpPr txBox="1"/>
            <p:nvPr/>
          </p:nvSpPr>
          <p:spPr>
            <a:xfrm>
              <a:off x="5580087" y="5179575"/>
              <a:ext cx="212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ストックスライダ</a:t>
              </a: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AB04DC4A-EEA1-1D21-1810-F5D86D9422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5715" y="4730012"/>
              <a:ext cx="1356317" cy="769407"/>
            </a:xfrm>
            <a:prstGeom prst="line">
              <a:avLst/>
            </a:prstGeom>
            <a:ln>
              <a:solidFill>
                <a:srgbClr val="00FF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02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ABA5CC7-AE7B-3C0C-775F-8D393C4AC63B}"/>
              </a:ext>
            </a:extLst>
          </p:cNvPr>
          <p:cNvGrpSpPr/>
          <p:nvPr/>
        </p:nvGrpSpPr>
        <p:grpSpPr>
          <a:xfrm>
            <a:off x="1816217" y="2166639"/>
            <a:ext cx="1083292" cy="180000"/>
            <a:chOff x="1816217" y="2166639"/>
            <a:chExt cx="1083292" cy="180000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1EDE14DF-6971-7FA5-0D8E-BE9BCDF2E81C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261889"/>
              <a:ext cx="108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7BDC4E3A-A321-058A-A04B-E1571C97ECF1}"/>
                </a:ext>
              </a:extLst>
            </p:cNvPr>
            <p:cNvCxnSpPr>
              <a:cxnSpLocks/>
            </p:cNvCxnSpPr>
            <p:nvPr/>
          </p:nvCxnSpPr>
          <p:spPr>
            <a:xfrm>
              <a:off x="1816217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EF30C7ED-FA8C-0839-81A3-9D4477A9F658}"/>
                </a:ext>
              </a:extLst>
            </p:cNvPr>
            <p:cNvCxnSpPr>
              <a:cxnSpLocks/>
            </p:cNvCxnSpPr>
            <p:nvPr/>
          </p:nvCxnSpPr>
          <p:spPr>
            <a:xfrm>
              <a:off x="2899509" y="2166639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460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FC39B-6408-9E68-9A31-B3024C30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4F938F-7260-492A-25F2-469577D3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平</a:t>
            </a:r>
            <a:r>
              <a:rPr lang="en-US" altLang="ja-JP" dirty="0"/>
              <a:t>24,</a:t>
            </a:r>
            <a:r>
              <a:rPr lang="ja-JP" altLang="en-US" dirty="0"/>
              <a:t> 中</a:t>
            </a:r>
            <a:r>
              <a:rPr lang="en-US" altLang="ja-JP" dirty="0"/>
              <a:t>16,</a:t>
            </a:r>
            <a:r>
              <a:rPr lang="ja-JP" altLang="en-US" dirty="0"/>
              <a:t> 急</a:t>
            </a:r>
            <a:r>
              <a:rPr lang="en-US" altLang="ja-JP" dirty="0"/>
              <a:t>53,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40, True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中村君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90,</a:t>
            </a:r>
            <a:r>
              <a:rPr lang="ja-JP" altLang="en-US" dirty="0"/>
              <a:t> 中</a:t>
            </a:r>
            <a:r>
              <a:rPr lang="en-US" altLang="ja-JP" dirty="0"/>
              <a:t>82,</a:t>
            </a:r>
            <a:r>
              <a:rPr lang="ja-JP" altLang="en-US" dirty="0"/>
              <a:t> 平</a:t>
            </a:r>
            <a:r>
              <a:rPr lang="en-US" altLang="ja-JP" dirty="0"/>
              <a:t>13,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87,</a:t>
            </a:r>
            <a:r>
              <a:rPr lang="ja-JP" altLang="en-US" dirty="0"/>
              <a:t> </a:t>
            </a:r>
            <a:r>
              <a:rPr lang="en-US" altLang="ja-JP" dirty="0"/>
              <a:t>False</a:t>
            </a:r>
            <a:r>
              <a:rPr lang="ja-JP" altLang="en-US" dirty="0"/>
              <a:t> 中</a:t>
            </a:r>
            <a:r>
              <a:rPr lang="en-US" altLang="ja-JP" dirty="0"/>
              <a:t> (</a:t>
            </a:r>
            <a:r>
              <a:rPr lang="ja-JP" altLang="en-US" dirty="0"/>
              <a:t>米田君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中</a:t>
            </a:r>
            <a:r>
              <a:rPr lang="en-US" altLang="ja-JP" dirty="0"/>
              <a:t>80,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平</a:t>
            </a:r>
            <a:r>
              <a:rPr lang="en-US" altLang="ja-JP" dirty="0"/>
              <a:t>11,</a:t>
            </a:r>
            <a:r>
              <a:rPr lang="ja-JP" altLang="en-US" dirty="0"/>
              <a:t> 急</a:t>
            </a:r>
            <a:r>
              <a:rPr lang="en-US" altLang="ja-JP" dirty="0"/>
              <a:t>98, </a:t>
            </a:r>
            <a:r>
              <a:rPr lang="ja-JP" altLang="en-US" dirty="0"/>
              <a:t>昇</a:t>
            </a:r>
            <a:r>
              <a:rPr lang="en-US" altLang="ja-JP" dirty="0"/>
              <a:t>73, False</a:t>
            </a:r>
            <a:r>
              <a:rPr lang="ja-JP" altLang="en-US" dirty="0"/>
              <a:t> 中</a:t>
            </a:r>
            <a:r>
              <a:rPr lang="en-US" altLang="ja-JP" dirty="0"/>
              <a:t>(</a:t>
            </a:r>
            <a:r>
              <a:rPr lang="ja-JP" altLang="en-US" dirty="0"/>
              <a:t>芹沢君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急</a:t>
            </a:r>
            <a:r>
              <a:rPr lang="en-US" altLang="ja-JP" dirty="0"/>
              <a:t>76,</a:t>
            </a:r>
            <a:r>
              <a:rPr lang="ja-JP" altLang="en-US" dirty="0"/>
              <a:t> 平</a:t>
            </a:r>
            <a:r>
              <a:rPr lang="en-US" altLang="ja-JP" dirty="0"/>
              <a:t>00,</a:t>
            </a:r>
            <a:r>
              <a:rPr lang="ja-JP" altLang="en-US" dirty="0"/>
              <a:t> ラ</a:t>
            </a:r>
            <a:r>
              <a:rPr lang="en-US" altLang="ja-JP" dirty="0"/>
              <a:t>NA, </a:t>
            </a:r>
            <a:r>
              <a:rPr lang="ja-JP" altLang="en-US" dirty="0"/>
              <a:t>中</a:t>
            </a:r>
            <a:r>
              <a:rPr lang="en-US" altLang="ja-JP" dirty="0"/>
              <a:t>59, </a:t>
            </a:r>
            <a:r>
              <a:rPr lang="ja-JP" altLang="en-US" dirty="0"/>
              <a:t>昇</a:t>
            </a:r>
            <a:r>
              <a:rPr lang="en-US" altLang="ja-JP" dirty="0"/>
              <a:t>74, True</a:t>
            </a:r>
            <a:r>
              <a:rPr lang="ja-JP" altLang="en-US" dirty="0"/>
              <a:t> （けいすけ）</a:t>
            </a:r>
            <a:endParaRPr lang="en-US" altLang="ja-JP" dirty="0"/>
          </a:p>
          <a:p>
            <a:r>
              <a:rPr lang="ja-JP" altLang="en-US" dirty="0"/>
              <a:t>平</a:t>
            </a:r>
            <a:r>
              <a:rPr lang="en-US" altLang="ja-JP" dirty="0"/>
              <a:t>74,</a:t>
            </a:r>
            <a:r>
              <a:rPr lang="ja-JP" altLang="en-US" dirty="0"/>
              <a:t> 急</a:t>
            </a:r>
            <a:r>
              <a:rPr lang="en-US" altLang="ja-JP" dirty="0"/>
              <a:t>80,</a:t>
            </a:r>
            <a:r>
              <a:rPr lang="ja-JP" altLang="en-US" dirty="0"/>
              <a:t> 中</a:t>
            </a:r>
            <a:r>
              <a:rPr lang="en-US" altLang="ja-JP" dirty="0"/>
              <a:t>66, </a:t>
            </a:r>
            <a:r>
              <a:rPr lang="ja-JP" altLang="en-US" dirty="0"/>
              <a:t>ラ</a:t>
            </a:r>
            <a:r>
              <a:rPr lang="en-US" altLang="ja-JP" dirty="0"/>
              <a:t>NA, </a:t>
            </a:r>
            <a:r>
              <a:rPr lang="ja-JP" altLang="en-US" dirty="0"/>
              <a:t>昇</a:t>
            </a:r>
            <a:r>
              <a:rPr lang="en-US" altLang="ja-JP" dirty="0"/>
              <a:t>64, True</a:t>
            </a:r>
            <a:r>
              <a:rPr lang="ja-JP" altLang="en-US" dirty="0"/>
              <a:t>（和也）</a:t>
            </a:r>
            <a:endParaRPr lang="en-US" altLang="ja-JP" dirty="0"/>
          </a:p>
          <a:p>
            <a:r>
              <a:rPr lang="ja-JP" altLang="en-US" dirty="0"/>
              <a:t>中</a:t>
            </a:r>
            <a:r>
              <a:rPr lang="en-US" altLang="ja-JP" dirty="0"/>
              <a:t>79,</a:t>
            </a:r>
            <a:r>
              <a:rPr lang="ja-JP" altLang="en-US" dirty="0"/>
              <a:t> ラ</a:t>
            </a:r>
            <a:r>
              <a:rPr lang="en-US" altLang="ja-JP" dirty="0"/>
              <a:t>NA,</a:t>
            </a:r>
            <a:r>
              <a:rPr lang="ja-JP" altLang="en-US" dirty="0"/>
              <a:t> 急</a:t>
            </a:r>
            <a:r>
              <a:rPr lang="en-US" altLang="ja-JP" dirty="0"/>
              <a:t>63, </a:t>
            </a:r>
            <a:r>
              <a:rPr lang="ja-JP" altLang="en-US" dirty="0"/>
              <a:t>平</a:t>
            </a:r>
            <a:r>
              <a:rPr lang="en-US" altLang="ja-JP" dirty="0"/>
              <a:t>07, </a:t>
            </a:r>
            <a:r>
              <a:rPr lang="ja-JP" altLang="en-US" dirty="0"/>
              <a:t>昇</a:t>
            </a:r>
            <a:r>
              <a:rPr lang="en-US" altLang="ja-JP" dirty="0"/>
              <a:t>65, True</a:t>
            </a:r>
            <a:r>
              <a:rPr lang="ja-JP" altLang="en-US" dirty="0"/>
              <a:t>（後藤くん</a:t>
            </a:r>
            <a:r>
              <a:rPr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1483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F870DDED-E982-9EB8-7B7B-D32211BFE2C0}"/>
              </a:ext>
            </a:extLst>
          </p:cNvPr>
          <p:cNvGrpSpPr/>
          <p:nvPr/>
        </p:nvGrpSpPr>
        <p:grpSpPr>
          <a:xfrm>
            <a:off x="1524381" y="4271447"/>
            <a:ext cx="5760894" cy="2160002"/>
            <a:chOff x="-983926" y="1108798"/>
            <a:chExt cx="5760894" cy="2160002"/>
          </a:xfrm>
        </p:grpSpPr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4F55FA41-8C91-6CB3-DBC5-F79BAED1AFFD}"/>
                </a:ext>
              </a:extLst>
            </p:cNvPr>
            <p:cNvCxnSpPr/>
            <p:nvPr/>
          </p:nvCxnSpPr>
          <p:spPr>
            <a:xfrm>
              <a:off x="1203819" y="1828800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712CB22-95BA-A2E3-7CB5-583FCB2EC453}"/>
                </a:ext>
              </a:extLst>
            </p:cNvPr>
            <p:cNvCxnSpPr>
              <a:cxnSpLocks/>
            </p:cNvCxnSpPr>
            <p:nvPr/>
          </p:nvCxnSpPr>
          <p:spPr>
            <a:xfrm>
              <a:off x="1923819" y="1828800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14D00F32-8AD3-4261-F96F-71D91B8E8B0E}"/>
                </a:ext>
              </a:extLst>
            </p:cNvPr>
            <p:cNvCxnSpPr/>
            <p:nvPr/>
          </p:nvCxnSpPr>
          <p:spPr>
            <a:xfrm>
              <a:off x="1916884" y="2188800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49E885B-29B2-3CBA-96B2-908D288BA902}"/>
                </a:ext>
              </a:extLst>
            </p:cNvPr>
            <p:cNvCxnSpPr>
              <a:cxnSpLocks/>
            </p:cNvCxnSpPr>
            <p:nvPr/>
          </p:nvCxnSpPr>
          <p:spPr>
            <a:xfrm>
              <a:off x="2636884" y="2188800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102DD5C4-4E30-83EC-9493-BDE96C8A09DD}"/>
                </a:ext>
              </a:extLst>
            </p:cNvPr>
            <p:cNvCxnSpPr/>
            <p:nvPr/>
          </p:nvCxnSpPr>
          <p:spPr>
            <a:xfrm>
              <a:off x="2629948" y="2548800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DE20FD0A-48D9-BE84-B21D-29D1A352D7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948" y="2548800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8139CF2C-BED1-6195-B625-1BD0EA519DDD}"/>
                </a:ext>
              </a:extLst>
            </p:cNvPr>
            <p:cNvCxnSpPr/>
            <p:nvPr/>
          </p:nvCxnSpPr>
          <p:spPr>
            <a:xfrm>
              <a:off x="3343013" y="2908800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5CBD8BB-9B56-88F6-FDC4-C2983B141544}"/>
                </a:ext>
              </a:extLst>
            </p:cNvPr>
            <p:cNvCxnSpPr>
              <a:cxnSpLocks/>
            </p:cNvCxnSpPr>
            <p:nvPr/>
          </p:nvCxnSpPr>
          <p:spPr>
            <a:xfrm>
              <a:off x="4063013" y="2908800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5BD6365-39A1-6723-5709-B3A30C491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0754" y="1108800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24C2DDE-207E-0BF3-ABAC-CC32F7B0C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0753" y="1108800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AD550FE5-4AA4-956B-D938-1A6403CD5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3817" y="146879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D5C5710-4972-847B-05BB-5B9BD548D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3011" y="182879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08CD9676-48D9-80EC-8240-430A1DDCA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6968" y="2188799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6C84A2C-AC8E-53BF-3A6D-666A25A68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3814" y="218879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0C7E500-83AF-89E3-EBE9-74CECD53D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0348" y="182879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AD413AF-6BC7-9BF9-AFC3-D9601D62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3541" y="1468798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94199B2-8777-55CB-D888-AB3986931A48}"/>
                </a:ext>
              </a:extLst>
            </p:cNvPr>
            <p:cNvCxnSpPr/>
            <p:nvPr/>
          </p:nvCxnSpPr>
          <p:spPr>
            <a:xfrm>
              <a:off x="1917774" y="110879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02980B28-8F72-4BBE-D604-A7C53B94B94F}"/>
                </a:ext>
              </a:extLst>
            </p:cNvPr>
            <p:cNvCxnSpPr>
              <a:cxnSpLocks/>
            </p:cNvCxnSpPr>
            <p:nvPr/>
          </p:nvCxnSpPr>
          <p:spPr>
            <a:xfrm>
              <a:off x="2637774" y="110879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0CF5415-930A-F0CE-4F43-0F65A9999258}"/>
                </a:ext>
              </a:extLst>
            </p:cNvPr>
            <p:cNvCxnSpPr/>
            <p:nvPr/>
          </p:nvCxnSpPr>
          <p:spPr>
            <a:xfrm>
              <a:off x="2630839" y="146879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F74D2C1-58B4-4DE4-533A-37F898A0E7E5}"/>
                </a:ext>
              </a:extLst>
            </p:cNvPr>
            <p:cNvCxnSpPr>
              <a:cxnSpLocks/>
            </p:cNvCxnSpPr>
            <p:nvPr/>
          </p:nvCxnSpPr>
          <p:spPr>
            <a:xfrm>
              <a:off x="3350839" y="146879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F5EE8DE6-29AC-5639-0F45-756FCB67B57A}"/>
                </a:ext>
              </a:extLst>
            </p:cNvPr>
            <p:cNvCxnSpPr/>
            <p:nvPr/>
          </p:nvCxnSpPr>
          <p:spPr>
            <a:xfrm>
              <a:off x="3343903" y="182879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777458E-3057-D0E3-5FE9-B71B254AB887}"/>
                </a:ext>
              </a:extLst>
            </p:cNvPr>
            <p:cNvCxnSpPr>
              <a:cxnSpLocks/>
            </p:cNvCxnSpPr>
            <p:nvPr/>
          </p:nvCxnSpPr>
          <p:spPr>
            <a:xfrm>
              <a:off x="4063903" y="182879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458E39B-BA92-2D97-D901-0D648535E731}"/>
                </a:ext>
              </a:extLst>
            </p:cNvPr>
            <p:cNvCxnSpPr/>
            <p:nvPr/>
          </p:nvCxnSpPr>
          <p:spPr>
            <a:xfrm>
              <a:off x="4056968" y="2188798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664C067C-FEFE-D65F-42EA-1E4CBEA0947E}"/>
                </a:ext>
              </a:extLst>
            </p:cNvPr>
            <p:cNvCxnSpPr>
              <a:cxnSpLocks/>
            </p:cNvCxnSpPr>
            <p:nvPr/>
          </p:nvCxnSpPr>
          <p:spPr>
            <a:xfrm>
              <a:off x="4776968" y="2188798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2DAB41B-065B-2118-F270-B39EA8EC4936}"/>
                </a:ext>
              </a:extLst>
            </p:cNvPr>
            <p:cNvCxnSpPr>
              <a:cxnSpLocks/>
            </p:cNvCxnSpPr>
            <p:nvPr/>
          </p:nvCxnSpPr>
          <p:spPr>
            <a:xfrm>
              <a:off x="-983926" y="3268797"/>
              <a:ext cx="504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2021688D-30E8-B8FB-301C-66B35CD6D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6074" y="2548797"/>
              <a:ext cx="720000" cy="72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7C30997-19CE-2C08-7D3D-3A347833B220}"/>
              </a:ext>
            </a:extLst>
          </p:cNvPr>
          <p:cNvCxnSpPr>
            <a:cxnSpLocks/>
          </p:cNvCxnSpPr>
          <p:nvPr/>
        </p:nvCxnSpPr>
        <p:spPr>
          <a:xfrm>
            <a:off x="2928033" y="2831448"/>
            <a:ext cx="4320000" cy="216000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6F5FFBD-EB3A-B85D-2E6C-E32633831D2B}"/>
              </a:ext>
            </a:extLst>
          </p:cNvPr>
          <p:cNvCxnSpPr/>
          <p:nvPr/>
        </p:nvCxnSpPr>
        <p:spPr>
          <a:xfrm>
            <a:off x="1542616" y="3911448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FC2D5ADB-3E41-06F2-8656-F41549F97E05}"/>
              </a:ext>
            </a:extLst>
          </p:cNvPr>
          <p:cNvCxnSpPr>
            <a:cxnSpLocks/>
          </p:cNvCxnSpPr>
          <p:nvPr/>
        </p:nvCxnSpPr>
        <p:spPr>
          <a:xfrm>
            <a:off x="2262616" y="3911448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A2E83650-9493-14FA-1F0A-1B64242C8C57}"/>
              </a:ext>
            </a:extLst>
          </p:cNvPr>
          <p:cNvCxnSpPr/>
          <p:nvPr/>
        </p:nvCxnSpPr>
        <p:spPr>
          <a:xfrm>
            <a:off x="2255681" y="4271448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EDD7B483-08A3-B10E-5024-534E041FA51D}"/>
              </a:ext>
            </a:extLst>
          </p:cNvPr>
          <p:cNvCxnSpPr>
            <a:cxnSpLocks/>
          </p:cNvCxnSpPr>
          <p:nvPr/>
        </p:nvCxnSpPr>
        <p:spPr>
          <a:xfrm>
            <a:off x="2975681" y="4271448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B5977611-8C89-E6E2-6C0D-53DD5A6A8E51}"/>
              </a:ext>
            </a:extLst>
          </p:cNvPr>
          <p:cNvCxnSpPr>
            <a:cxnSpLocks/>
          </p:cNvCxnSpPr>
          <p:nvPr/>
        </p:nvCxnSpPr>
        <p:spPr>
          <a:xfrm flipV="1">
            <a:off x="2269551" y="3191448"/>
            <a:ext cx="72000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4A4977C9-6175-6019-FE12-B98058C83262}"/>
              </a:ext>
            </a:extLst>
          </p:cNvPr>
          <p:cNvCxnSpPr>
            <a:cxnSpLocks/>
          </p:cNvCxnSpPr>
          <p:nvPr/>
        </p:nvCxnSpPr>
        <p:spPr>
          <a:xfrm flipV="1">
            <a:off x="1549550" y="3191448"/>
            <a:ext cx="72000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F516D082-89A2-E030-EAF6-FE25D6BE21F8}"/>
              </a:ext>
            </a:extLst>
          </p:cNvPr>
          <p:cNvCxnSpPr>
            <a:cxnSpLocks/>
          </p:cNvCxnSpPr>
          <p:nvPr/>
        </p:nvCxnSpPr>
        <p:spPr>
          <a:xfrm flipV="1">
            <a:off x="2982614" y="3551447"/>
            <a:ext cx="72000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A8787ADD-247E-6F28-F49D-9C6E72838554}"/>
              </a:ext>
            </a:extLst>
          </p:cNvPr>
          <p:cNvCxnSpPr>
            <a:cxnSpLocks/>
          </p:cNvCxnSpPr>
          <p:nvPr/>
        </p:nvCxnSpPr>
        <p:spPr>
          <a:xfrm flipV="1">
            <a:off x="2979145" y="3911446"/>
            <a:ext cx="72000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5C80061B-9193-5234-8306-714621BF298D}"/>
              </a:ext>
            </a:extLst>
          </p:cNvPr>
          <p:cNvCxnSpPr>
            <a:cxnSpLocks/>
          </p:cNvCxnSpPr>
          <p:nvPr/>
        </p:nvCxnSpPr>
        <p:spPr>
          <a:xfrm flipV="1">
            <a:off x="2262338" y="3551446"/>
            <a:ext cx="72000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2926DA98-C144-9C78-39CF-FC6CE97AD17D}"/>
              </a:ext>
            </a:extLst>
          </p:cNvPr>
          <p:cNvCxnSpPr/>
          <p:nvPr/>
        </p:nvCxnSpPr>
        <p:spPr>
          <a:xfrm>
            <a:off x="2256571" y="3191446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1E8C87F-B1B1-B410-7670-A99B4DD9C1D6}"/>
              </a:ext>
            </a:extLst>
          </p:cNvPr>
          <p:cNvCxnSpPr>
            <a:cxnSpLocks/>
          </p:cNvCxnSpPr>
          <p:nvPr/>
        </p:nvCxnSpPr>
        <p:spPr>
          <a:xfrm>
            <a:off x="2976571" y="3191446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54F9FFBA-B1FA-D4ED-33DD-1B7A35B4C502}"/>
              </a:ext>
            </a:extLst>
          </p:cNvPr>
          <p:cNvCxnSpPr/>
          <p:nvPr/>
        </p:nvCxnSpPr>
        <p:spPr>
          <a:xfrm>
            <a:off x="2969636" y="3551446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800055F-E3A7-63AA-8980-7090451C3CA3}"/>
              </a:ext>
            </a:extLst>
          </p:cNvPr>
          <p:cNvCxnSpPr>
            <a:cxnSpLocks/>
          </p:cNvCxnSpPr>
          <p:nvPr/>
        </p:nvCxnSpPr>
        <p:spPr>
          <a:xfrm>
            <a:off x="3689636" y="3551446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98B9FDC-C58A-62E5-7788-D8F8BB0A1ABA}"/>
              </a:ext>
            </a:extLst>
          </p:cNvPr>
          <p:cNvCxnSpPr>
            <a:cxnSpLocks/>
          </p:cNvCxnSpPr>
          <p:nvPr/>
        </p:nvCxnSpPr>
        <p:spPr>
          <a:xfrm flipH="1" flipV="1">
            <a:off x="1535234" y="3911446"/>
            <a:ext cx="0" cy="25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A623A341-2212-76E8-B72B-6494C931BAFE}"/>
                  </a:ext>
                </a:extLst>
              </p:cNvPr>
              <p:cNvSpPr txBox="1"/>
              <p:nvPr/>
            </p:nvSpPr>
            <p:spPr>
              <a:xfrm rot="1951468">
                <a:off x="3299996" y="4181990"/>
                <a:ext cx="914400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A623A341-2212-76E8-B72B-6494C931B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1468">
                <a:off x="3299996" y="4181990"/>
                <a:ext cx="914400" cy="3693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6C80013-651E-C9A9-84AA-40B9DD8E8C4A}"/>
              </a:ext>
            </a:extLst>
          </p:cNvPr>
          <p:cNvSpPr txBox="1"/>
          <p:nvPr/>
        </p:nvSpPr>
        <p:spPr>
          <a:xfrm>
            <a:off x="4727853" y="3424745"/>
            <a:ext cx="7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</a:t>
            </a:r>
            <a:r>
              <a:rPr kumimoji="1" lang="ja-JP" altLang="en-US" dirty="0"/>
              <a:t>段</a:t>
            </a:r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A96AA707-F60E-FCFB-7534-F3BEA48BEFCF}"/>
              </a:ext>
            </a:extLst>
          </p:cNvPr>
          <p:cNvCxnSpPr>
            <a:cxnSpLocks/>
          </p:cNvCxnSpPr>
          <p:nvPr/>
        </p:nvCxnSpPr>
        <p:spPr>
          <a:xfrm>
            <a:off x="5491318" y="5338538"/>
            <a:ext cx="720000" cy="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05B03834-F17B-6A27-DD14-F087E43ACCD8}"/>
              </a:ext>
            </a:extLst>
          </p:cNvPr>
          <p:cNvCxnSpPr/>
          <p:nvPr/>
        </p:nvCxnSpPr>
        <p:spPr>
          <a:xfrm flipH="1">
            <a:off x="5158505" y="5351443"/>
            <a:ext cx="746620" cy="67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D13286B2-4CFE-CED5-18FC-D9A3EEEBF369}"/>
              </a:ext>
            </a:extLst>
          </p:cNvPr>
          <p:cNvSpPr txBox="1"/>
          <p:nvPr/>
        </p:nvSpPr>
        <p:spPr>
          <a:xfrm>
            <a:off x="3974938" y="6013486"/>
            <a:ext cx="18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踏み</a:t>
            </a:r>
            <a:r>
              <a:rPr kumimoji="1" lang="ja-JP" altLang="en-US" dirty="0"/>
              <a:t>面 </a:t>
            </a:r>
            <a:r>
              <a:rPr lang="en-US" altLang="ja-JP" dirty="0"/>
              <a:t>310</a:t>
            </a:r>
            <a:r>
              <a:rPr kumimoji="1" lang="en-US" altLang="ja-JP" dirty="0"/>
              <a:t>mm</a:t>
            </a:r>
            <a:r>
              <a:rPr kumimoji="1" lang="ja-JP" altLang="en-US" dirty="0"/>
              <a:t> 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203D66-3C76-C8AA-D87C-5DD1D0BBD684}"/>
              </a:ext>
            </a:extLst>
          </p:cNvPr>
          <p:cNvSpPr txBox="1"/>
          <p:nvPr/>
        </p:nvSpPr>
        <p:spPr>
          <a:xfrm>
            <a:off x="2962998" y="5518751"/>
            <a:ext cx="18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蹴上げ</a:t>
            </a:r>
            <a:r>
              <a:rPr kumimoji="1" lang="ja-JP" altLang="en-US" dirty="0"/>
              <a:t> </a:t>
            </a:r>
            <a:r>
              <a:rPr kumimoji="1" lang="en-US" altLang="ja-JP" dirty="0"/>
              <a:t>158mm</a:t>
            </a:r>
            <a:r>
              <a:rPr kumimoji="1" lang="ja-JP" altLang="en-US" dirty="0"/>
              <a:t> </a:t>
            </a:r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158B35F1-C3F4-296B-34AC-9918C6FCF162}"/>
              </a:ext>
            </a:extLst>
          </p:cNvPr>
          <p:cNvCxnSpPr>
            <a:cxnSpLocks/>
          </p:cNvCxnSpPr>
          <p:nvPr/>
        </p:nvCxnSpPr>
        <p:spPr>
          <a:xfrm>
            <a:off x="4799061" y="4622348"/>
            <a:ext cx="0" cy="361071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F60BFFD3-5672-3179-758D-D330FD0278E4}"/>
              </a:ext>
            </a:extLst>
          </p:cNvPr>
          <p:cNvCxnSpPr/>
          <p:nvPr/>
        </p:nvCxnSpPr>
        <p:spPr>
          <a:xfrm flipH="1">
            <a:off x="3963612" y="4851207"/>
            <a:ext cx="746620" cy="67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0F8B17A3-2132-EEB2-39E2-C013267E9DB6}"/>
              </a:ext>
            </a:extLst>
          </p:cNvPr>
          <p:cNvSpPr txBox="1"/>
          <p:nvPr/>
        </p:nvSpPr>
        <p:spPr>
          <a:xfrm>
            <a:off x="2629550" y="1279846"/>
            <a:ext cx="240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５号館吹き抜け階段</a:t>
            </a:r>
          </a:p>
        </p:txBody>
      </p:sp>
    </p:spTree>
    <p:extLst>
      <p:ext uri="{BB962C8B-B14F-4D97-AF65-F5344CB8AC3E}">
        <p14:creationId xmlns:p14="http://schemas.microsoft.com/office/powerpoint/2010/main" val="292205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195</Words>
  <Application>Microsoft Office PowerPoint</Application>
  <PresentationFormat>ワイド画面</PresentationFormat>
  <Paragraphs>34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メイリオ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小島　優希也</dc:creator>
  <cp:lastModifiedBy>小島　優希也</cp:lastModifiedBy>
  <cp:revision>31</cp:revision>
  <dcterms:created xsi:type="dcterms:W3CDTF">2024-07-17T03:11:00Z</dcterms:created>
  <dcterms:modified xsi:type="dcterms:W3CDTF">2024-07-19T08:04:32Z</dcterms:modified>
</cp:coreProperties>
</file>